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4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3" autoAdjust="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AAC22-F709-46B7-BE77-0A27346F9A37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1BC8F-667C-4A0C-A068-612ACE3882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466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D14A4E-6938-953F-9408-AC63A8657B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87286" y="504508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2E8359-04C8-F9D4-F170-2CC4BE0A5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EDDE55-A093-5F93-8582-11DE5AAD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47DC-2B8A-4606-8366-3634F2EEE2C8}" type="slidenum">
              <a:rPr lang="en-GB" smtClean="0"/>
              <a:t>‹N›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2C60232-E1BA-DF9B-7778-8A5E8D8EBF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87286" y="980222"/>
            <a:ext cx="8923735" cy="2107873"/>
          </a:xfrm>
          <a:prstGeom prst="rect">
            <a:avLst/>
          </a:prstGeom>
        </p:spPr>
        <p:txBody>
          <a:bodyPr anchor="ctr"/>
          <a:lstStyle>
            <a:lvl1pPr algn="ctr">
              <a:defRPr sz="3200" b="1" i="0">
                <a:solidFill>
                  <a:schemeClr val="bg1"/>
                </a:solidFill>
                <a:latin typeface="Montserrat SemiBold" pitchFamily="2" charset="77"/>
              </a:defRPr>
            </a:lvl1pPr>
          </a:lstStyle>
          <a:p>
            <a:r>
              <a:rPr lang="it-IT" dirty="0"/>
              <a:t>Inserire titolo/</a:t>
            </a:r>
            <a:r>
              <a:rPr lang="it-IT" dirty="0" err="1"/>
              <a:t>type</a:t>
            </a:r>
            <a:r>
              <a:rPr lang="it-IT" dirty="0"/>
              <a:t> the </a:t>
            </a:r>
            <a:r>
              <a:rPr lang="it-IT" dirty="0" err="1"/>
              <a:t>title</a:t>
            </a:r>
            <a:endParaRPr lang="en-US" dirty="0"/>
          </a:p>
        </p:txBody>
      </p:sp>
      <p:sp>
        <p:nvSpPr>
          <p:cNvPr id="9" name="Segnaposto testo 17">
            <a:extLst>
              <a:ext uri="{FF2B5EF4-FFF2-40B4-BE49-F238E27FC236}">
                <a16:creationId xmlns:a16="http://schemas.microsoft.com/office/drawing/2014/main" id="{2A35C0BC-6BD2-B6D2-DEE9-6714662A19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7286" y="3294256"/>
            <a:ext cx="8923337" cy="132272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400"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it-IT" dirty="0"/>
              <a:t>Inserire sottotitolo/</a:t>
            </a:r>
            <a:r>
              <a:rPr lang="it-IT" dirty="0" err="1"/>
              <a:t>type</a:t>
            </a:r>
            <a:r>
              <a:rPr lang="it-IT" dirty="0"/>
              <a:t> the </a:t>
            </a:r>
            <a:r>
              <a:rPr lang="it-IT" dirty="0" err="1"/>
              <a:t>subtitle</a:t>
            </a:r>
            <a:endParaRPr lang="it-IT" dirty="0"/>
          </a:p>
        </p:txBody>
      </p:sp>
      <p:pic>
        <p:nvPicPr>
          <p:cNvPr id="10" name="Immagine 9" descr="Immagine che contiene testo, Elementi grafici, grafica, design&#10;&#10;Il contenuto generato dall'IA potrebbe non essere corretto.">
            <a:extLst>
              <a:ext uri="{FF2B5EF4-FFF2-40B4-BE49-F238E27FC236}">
                <a16:creationId xmlns:a16="http://schemas.microsoft.com/office/drawing/2014/main" id="{E79C9A31-C7D7-0E99-BD3B-AC7D2B50F4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0634" y="81037"/>
            <a:ext cx="2597044" cy="705447"/>
          </a:xfrm>
          <a:prstGeom prst="rect">
            <a:avLst/>
          </a:prstGeom>
        </p:spPr>
      </p:pic>
      <p:sp>
        <p:nvSpPr>
          <p:cNvPr id="11" name="Segnaposto testo 22">
            <a:extLst>
              <a:ext uri="{FF2B5EF4-FFF2-40B4-BE49-F238E27FC236}">
                <a16:creationId xmlns:a16="http://schemas.microsoft.com/office/drawing/2014/main" id="{54192A7A-64A0-4537-B0F4-6AEE723BC4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63596" y="5045087"/>
            <a:ext cx="4268788" cy="4603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it-IT" dirty="0"/>
              <a:t>Inserisci Nome e Cognome/</a:t>
            </a:r>
            <a:r>
              <a:rPr lang="it-IT" dirty="0" err="1"/>
              <a:t>type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name and </a:t>
            </a:r>
            <a:r>
              <a:rPr lang="it-IT" dirty="0" err="1"/>
              <a:t>surname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38528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8A19CA01-7580-3EA4-94CD-F252307AD743}"/>
              </a:ext>
            </a:extLst>
          </p:cNvPr>
          <p:cNvSpPr/>
          <p:nvPr userDrawn="1"/>
        </p:nvSpPr>
        <p:spPr>
          <a:xfrm>
            <a:off x="0" y="0"/>
            <a:ext cx="12192000" cy="668757"/>
          </a:xfrm>
          <a:prstGeom prst="rect">
            <a:avLst/>
          </a:prstGeom>
          <a:solidFill>
            <a:srgbClr val="45749A"/>
          </a:solidFill>
          <a:ln>
            <a:solidFill>
              <a:srgbClr val="4574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1310283-9875-A0F4-0C53-BA67A1FD2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5AB677-E76C-97D2-C39C-421BBABF0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4437" y="6446380"/>
            <a:ext cx="602944" cy="365125"/>
          </a:xfrm>
        </p:spPr>
        <p:txBody>
          <a:bodyPr/>
          <a:lstStyle/>
          <a:p>
            <a:fld id="{E9A247DC-2B8A-4606-8366-3634F2EEE2C8}" type="slidenum">
              <a:rPr lang="en-GB" smtClean="0"/>
              <a:t>‹N›</a:t>
            </a:fld>
            <a:endParaRPr lang="en-GB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75DFCA35-EC49-CDC7-F779-B9253CCA112F}"/>
              </a:ext>
            </a:extLst>
          </p:cNvPr>
          <p:cNvSpPr/>
          <p:nvPr userDrawn="1"/>
        </p:nvSpPr>
        <p:spPr>
          <a:xfrm>
            <a:off x="0" y="668758"/>
            <a:ext cx="12192000" cy="56698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8" name="Immagine 7" descr="Immagine che contiene testo, Elementi grafici, grafica, design&#10;&#10;Il contenuto generato dall'IA potrebbe non essere corretto.">
            <a:extLst>
              <a:ext uri="{FF2B5EF4-FFF2-40B4-BE49-F238E27FC236}">
                <a16:creationId xmlns:a16="http://schemas.microsoft.com/office/drawing/2014/main" id="{00453A11-F720-2DAF-7C6C-8EEB98BCA4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793" y="70325"/>
            <a:ext cx="1773815" cy="48183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FC7337A-8993-D377-F6F1-689B3FC23A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09764" y="83203"/>
            <a:ext cx="8923735" cy="502349"/>
          </a:xfrm>
          <a:prstGeom prst="rect">
            <a:avLst/>
          </a:prstGeom>
        </p:spPr>
        <p:txBody>
          <a:bodyPr anchor="ctr"/>
          <a:lstStyle>
            <a:lvl1pPr algn="r">
              <a:defRPr sz="2400" b="1" i="0">
                <a:solidFill>
                  <a:schemeClr val="bg1"/>
                </a:solidFill>
                <a:latin typeface="Montserrat SemiBold" pitchFamily="2" charset="77"/>
              </a:defRPr>
            </a:lvl1pPr>
          </a:lstStyle>
          <a:p>
            <a:r>
              <a:rPr lang="it-IT" dirty="0"/>
              <a:t>Inserire titolo diapositiva / </a:t>
            </a:r>
            <a:r>
              <a:rPr lang="it-IT" dirty="0" err="1"/>
              <a:t>type</a:t>
            </a:r>
            <a:r>
              <a:rPr lang="it-IT" dirty="0"/>
              <a:t> the slide </a:t>
            </a:r>
            <a:r>
              <a:rPr lang="it-IT" dirty="0" err="1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7032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aria aperta, cielo, edificio, montagna&#10;&#10;Il contenuto generato dall'IA potrebbe non essere corretto.">
            <a:extLst>
              <a:ext uri="{FF2B5EF4-FFF2-40B4-BE49-F238E27FC236}">
                <a16:creationId xmlns:a16="http://schemas.microsoft.com/office/drawing/2014/main" id="{65DE92B5-41ED-B79B-5D64-D999F5E2FDB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t="191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DC0A9EA9-FEC0-EF38-227B-003A8A82614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4B7A">
              <a:alpha val="3960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55BDCB-175F-CF54-DDA7-82CB75B9DD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568164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0C8682-ED8E-BD5C-7CA7-E7E7611551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17475" y="6446379"/>
            <a:ext cx="79102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577952-2FF4-B1C2-50B0-1422221A73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5560" y="6446380"/>
            <a:ext cx="6029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fld id="{E9A247DC-2B8A-4606-8366-3634F2EEE2C8}" type="slidenum">
              <a:rPr lang="en-GB" smtClean="0"/>
              <a:pPr/>
              <a:t>‹N›</a:t>
            </a:fld>
            <a:endParaRPr lang="en-GB" dirty="0"/>
          </a:p>
        </p:txBody>
      </p:sp>
      <p:pic>
        <p:nvPicPr>
          <p:cNvPr id="11" name="Immagine 10" descr="Immagine che contiene testo, Carattere, logo, simbolo&#10;&#10;Il contenuto generato dall'IA potrebbe non essere corretto.">
            <a:extLst>
              <a:ext uri="{FF2B5EF4-FFF2-40B4-BE49-F238E27FC236}">
                <a16:creationId xmlns:a16="http://schemas.microsoft.com/office/drawing/2014/main" id="{A7B0237E-3A4C-65B9-EE2E-89E17797B81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01858" y="6446770"/>
            <a:ext cx="1558636" cy="343255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44CDE761-2034-FD55-7D23-47BD9583D02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2658618" y="6473014"/>
            <a:ext cx="623455" cy="317011"/>
          </a:xfrm>
          <a:prstGeom prst="rect">
            <a:avLst/>
          </a:prstGeom>
        </p:spPr>
      </p:pic>
      <p:pic>
        <p:nvPicPr>
          <p:cNvPr id="13" name="Immagine 12" descr="Immagine che contiene Carattere, testo, Elementi grafici, logo&#10;&#10;Il contenuto generato dall'IA potrebbe non essere corretto.">
            <a:extLst>
              <a:ext uri="{FF2B5EF4-FFF2-40B4-BE49-F238E27FC236}">
                <a16:creationId xmlns:a16="http://schemas.microsoft.com/office/drawing/2014/main" id="{85AA5B86-5B95-55F7-A122-CA6D09C6D29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740033" y="6385907"/>
            <a:ext cx="918585" cy="48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27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98" userDrawn="1">
          <p15:clr>
            <a:srgbClr val="F26B43"/>
          </p15:clr>
        </p15:guide>
        <p15:guide id="3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75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A0B0EFCF-85A0-5844-4515-ED2A090CAF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3F71EF3-4C0C-C7DC-7D3F-D0E1EEA012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DB4C8E9-3EC9-65E6-B10F-39770114D3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41BBD217-18F6-8C22-7DDC-874E1E110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2CCD6-8644-4C76-BA50-114DD53E6BB3}" type="datetime2">
              <a:rPr lang="en-US" smtClean="0"/>
              <a:t>Monday, May 19,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807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0C6AE-A6F6-534A-60CF-04AC3EA248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E9F9972-E566-152B-C1F6-12681A2AC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3B6737A-0E09-137B-9035-0CA8EA14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47DC-2B8A-4606-8366-3634F2EEE2C8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845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EEBA554-442C-3CBA-933C-02840C0D0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B49F5CAE-A7D7-C5DF-8D3B-D8218A9D7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47DC-2B8A-4606-8366-3634F2EEE2C8}" type="slidenum">
              <a:rPr lang="en-GB" smtClean="0"/>
              <a:t>3</a:t>
            </a:fld>
            <a:endParaRPr lang="en-GB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91B5951E-9BCD-3874-3364-B90F226B2E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11207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Aptos</vt:lpstr>
      <vt:lpstr>Arial</vt:lpstr>
      <vt:lpstr>Montserrat</vt:lpstr>
      <vt:lpstr>Montserrat SemiBold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Zini</dc:creator>
  <cp:lastModifiedBy>MCR Conference</cp:lastModifiedBy>
  <cp:revision>5</cp:revision>
  <dcterms:created xsi:type="dcterms:W3CDTF">2025-05-05T09:56:54Z</dcterms:created>
  <dcterms:modified xsi:type="dcterms:W3CDTF">2025-05-19T08:20:52Z</dcterms:modified>
</cp:coreProperties>
</file>